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notesMasterIdLst>
    <p:notesMasterId r:id="rId13"/>
  </p:notesMasterIdLst>
  <p:handoutMasterIdLst>
    <p:handoutMasterId r:id="rId14"/>
  </p:handoutMasterIdLst>
  <p:sldIdLst>
    <p:sldId id="268" r:id="rId5"/>
    <p:sldId id="261" r:id="rId6"/>
    <p:sldId id="271" r:id="rId7"/>
    <p:sldId id="272" r:id="rId8"/>
    <p:sldId id="259" r:id="rId9"/>
    <p:sldId id="269" r:id="rId10"/>
    <p:sldId id="267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35" autoAdjust="0"/>
  </p:normalViewPr>
  <p:slideViewPr>
    <p:cSldViewPr snapToGrid="0" snapToObjects="1">
      <p:cViewPr varScale="1">
        <p:scale>
          <a:sx n="72" d="100"/>
          <a:sy n="72" d="100"/>
        </p:scale>
        <p:origin x="6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2592" y="-84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2"/>
          <c:order val="0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D1-7547-9B72-D0ABA394A9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D1-7547-9B72-D0ABA394A9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1-7547-9B72-D0ABA394A9E3}"/>
              </c:ext>
            </c:extLst>
          </c:dPt>
          <c:cat>
            <c:strRef>
              <c:f>Sheet1!$A$2:$A$4</c:f>
              <c:strCache>
                <c:ptCount val="3"/>
                <c:pt idx="0">
                  <c:v>Friday</c:v>
                </c:pt>
                <c:pt idx="1">
                  <c:v>Saturday</c:v>
                </c:pt>
                <c:pt idx="2">
                  <c:v>Sunday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BB-184C-80D0-8E85B43F0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Invite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adorn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Dance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Invite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adorn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Dance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 b="0" dirty="0"/>
            <a:t>Food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 dirty="0"/>
            <a:t>Gifts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dirty="0"/>
            <a:t>Decorations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5F5B303-C42A-0F46-B1B4-9FC2C90E8F5B}" type="pres">
      <dgm:prSet presAssocID="{AAC263CB-8256-4B03-92FE-1622698FB3E9}" presName="thickLine" presStyleLbl="alignNode1" presStyleIdx="0" presStyleCnt="3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3"/>
      <dgm:spPr/>
      <dgm:t>
        <a:bodyPr/>
        <a:lstStyle/>
        <a:p>
          <a:endParaRPr lang="en-US"/>
        </a:p>
      </dgm:t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3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3"/>
      <dgm:spPr/>
      <dgm:t>
        <a:bodyPr/>
        <a:lstStyle/>
        <a:p>
          <a:endParaRPr lang="en-US"/>
        </a:p>
      </dgm:t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3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3"/>
      <dgm:spPr/>
      <dgm:t>
        <a:bodyPr/>
        <a:lstStyle/>
        <a:p>
          <a:endParaRPr lang="en-US"/>
        </a:p>
      </dgm:t>
    </dgm:pt>
    <dgm:pt modelId="{9AF48A18-E74E-3E43-BCF5-5CD009AF2410}" type="pres">
      <dgm:prSet presAssocID="{93A6A030-ABAB-4EFA-B539-0FDB3E07C1EF}" presName="vert1" presStyleCnt="0"/>
      <dgm:spPr/>
    </dgm:pt>
  </dgm:ptLst>
  <dgm:cxnLst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44950" y="333159"/>
          <a:ext cx="1612687" cy="161268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88637" y="603240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/>
            <a:t>Invite</a:t>
          </a:r>
        </a:p>
      </dsp:txBody>
      <dsp:txXfrm>
        <a:off x="29418" y="2586625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651356" y="333159"/>
          <a:ext cx="1612687" cy="161268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976444" y="727611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/>
            <a:t>adorn</a:t>
          </a:r>
        </a:p>
      </dsp:txBody>
      <dsp:txXfrm>
        <a:off x="3135825" y="2586625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757762" y="333159"/>
          <a:ext cx="1612687" cy="161268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081962" y="749346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/>
            <a:t>Dance</a:t>
          </a:r>
        </a:p>
      </dsp:txBody>
      <dsp:txXfrm>
        <a:off x="6242231" y="2586625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44950" y="333159"/>
          <a:ext cx="1612687" cy="161268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88637" y="603240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/>
            <a:t>Invite</a:t>
          </a:r>
        </a:p>
      </dsp:txBody>
      <dsp:txXfrm>
        <a:off x="29418" y="2586625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651356" y="333159"/>
          <a:ext cx="1612687" cy="161268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976444" y="727611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/>
            <a:t>adorn</a:t>
          </a:r>
        </a:p>
      </dsp:txBody>
      <dsp:txXfrm>
        <a:off x="3135825" y="2586625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757762" y="333159"/>
          <a:ext cx="1612687" cy="161268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081962" y="749346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/>
            <a:t>Dance</a:t>
          </a:r>
        </a:p>
      </dsp:txBody>
      <dsp:txXfrm>
        <a:off x="6242231" y="2586625"/>
        <a:ext cx="264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1844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1844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b="0" kern="1200" dirty="0"/>
            <a:t>Food </a:t>
          </a:r>
        </a:p>
      </dsp:txBody>
      <dsp:txXfrm>
        <a:off x="0" y="1844"/>
        <a:ext cx="4833256" cy="1258186"/>
      </dsp:txXfrm>
    </dsp:sp>
    <dsp:sp modelId="{B6682269-A845-6E41-9BE5-F15128675201}">
      <dsp:nvSpPr>
        <dsp:cNvPr id="0" name=""/>
        <dsp:cNvSpPr/>
      </dsp:nvSpPr>
      <dsp:spPr>
        <a:xfrm>
          <a:off x="0" y="1260031"/>
          <a:ext cx="4833256" cy="0"/>
        </a:xfrm>
        <a:prstGeom prst="line">
          <a:avLst/>
        </a:prstGeom>
        <a:solidFill>
          <a:schemeClr val="accent2">
            <a:hueOff val="-3825240"/>
            <a:satOff val="-5640"/>
            <a:lumOff val="-392"/>
            <a:alphaOff val="0"/>
          </a:schemeClr>
        </a:solidFill>
        <a:ln w="9525" cap="rnd" cmpd="sng" algn="ctr">
          <a:solidFill>
            <a:schemeClr val="accent2">
              <a:hueOff val="-3825240"/>
              <a:satOff val="-5640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1260031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Gifts</a:t>
          </a:r>
        </a:p>
      </dsp:txBody>
      <dsp:txXfrm>
        <a:off x="0" y="1260031"/>
        <a:ext cx="4833256" cy="1258186"/>
      </dsp:txXfrm>
    </dsp:sp>
    <dsp:sp modelId="{D1894A20-DB91-634C-8782-9C8A13103FF6}">
      <dsp:nvSpPr>
        <dsp:cNvPr id="0" name=""/>
        <dsp:cNvSpPr/>
      </dsp:nvSpPr>
      <dsp:spPr>
        <a:xfrm>
          <a:off x="0" y="2518218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2518218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/>
            <a:t>Decorations</a:t>
          </a:r>
        </a:p>
      </dsp:txBody>
      <dsp:txXfrm>
        <a:off x="0" y="2518218"/>
        <a:ext cx="4833256" cy="125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73E014-A6AA-472C-8E12-1D9B2DEC5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A60B8-51CB-4CEB-8F1F-B3D7B7F00C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B26F-7429-404A-9C5E-0E429E02A42E}" type="datetimeFigureOut">
              <a:rPr lang="en-US" smtClean="0"/>
              <a:t>2/19/2023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4C44-A5E4-4BDA-B29B-03462F068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CB09A-41E4-4E88-82E6-007D8262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D79-B44F-46F7-9A9D-EC94587FA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0E3A-0C98-4EA0-AAC9-F2996360A904}" type="datetimeFigureOut">
              <a:rPr lang="en-US" smtClean="0"/>
              <a:t>2/19/2023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E1FE-786B-4B83-86A4-F53D62926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5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2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4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40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8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6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2.jp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14.jpg"/><Relationship Id="rId10" Type="http://schemas.microsoft.com/office/2007/relationships/diagramDrawing" Target="../diagrams/drawing3.xml"/><Relationship Id="rId4" Type="http://schemas.openxmlformats.org/officeDocument/2006/relationships/image" Target="../media/image13.jpg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7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5168" y="1443652"/>
            <a:ext cx="6261275" cy="2530037"/>
          </a:xfrm>
        </p:spPr>
        <p:txBody>
          <a:bodyPr>
            <a:noAutofit/>
          </a:bodyPr>
          <a:lstStyle/>
          <a:p>
            <a:r>
              <a:rPr lang="en-US" sz="9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nder Magic Free Trial" pitchFamily="50" charset="0"/>
              </a:rPr>
              <a:t>Charjeram</a:t>
            </a:r>
            <a:r>
              <a:rPr lang="en-US" sz="96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nder Magic Free Trial" pitchFamily="50" charset="0"/>
              </a:rPr>
              <a:t> </a:t>
            </a:r>
            <a:r>
              <a:rPr lang="en-US" sz="96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rror World" pitchFamily="2" charset="0"/>
              </a:rPr>
              <a:t>W</a:t>
            </a:r>
            <a:r>
              <a:rPr lang="en-US" sz="96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nder Magic Free Trial" pitchFamily="50" charset="0"/>
              </a:rPr>
              <a:t>onderland</a:t>
            </a:r>
            <a:endParaRPr lang="en-US" sz="96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nder Magic Free Trial" pitchFamily="50" charset="0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6448" y="4064000"/>
            <a:ext cx="6074530" cy="2675467"/>
          </a:xfrm>
          <a:noFill/>
        </p:spPr>
        <p:txBody>
          <a:bodyPr>
            <a:normAutofit/>
          </a:bodyPr>
          <a:lstStyle/>
          <a:p>
            <a:r>
              <a:rPr lang="en-US" sz="2400" kern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y Beans" panose="02000500000000000000" pitchFamily="2" charset="0"/>
              </a:rPr>
              <a:t>MINI PROJECT 2 - </a:t>
            </a:r>
            <a:r>
              <a:rPr lang="en-US" sz="2400" kern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y Beans" panose="02000500000000000000" pitchFamily="2" charset="0"/>
              </a:rPr>
              <a:t>WD38</a:t>
            </a:r>
          </a:p>
          <a:p>
            <a:r>
              <a:rPr lang="en-US" sz="2400" kern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y Beans" panose="02000500000000000000" pitchFamily="2" charset="0"/>
              </a:rPr>
              <a:t>ARELLANO, CHARMAYN</a:t>
            </a:r>
          </a:p>
          <a:p>
            <a:r>
              <a:rPr lang="en-US" sz="2400" kern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y Beans" panose="02000500000000000000" pitchFamily="2" charset="0"/>
              </a:rPr>
              <a:t>DAVID, CHARMAINE</a:t>
            </a:r>
          </a:p>
          <a:p>
            <a:r>
              <a:rPr lang="en-US" sz="2400" kern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y Beans" panose="02000500000000000000" pitchFamily="2" charset="0"/>
              </a:rPr>
              <a:t>DURAN, RAMILO</a:t>
            </a:r>
          </a:p>
          <a:p>
            <a:r>
              <a:rPr lang="en-US" sz="2400" kern="1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y Beans" panose="02000500000000000000" pitchFamily="2" charset="0"/>
              </a:rPr>
              <a:t>PULIDO, JEREMY</a:t>
            </a: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20" y="3691070"/>
            <a:ext cx="2644866" cy="25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89" y="4533697"/>
            <a:ext cx="1560097" cy="156009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25" y="4470628"/>
            <a:ext cx="1678751" cy="1678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3" y="1885093"/>
            <a:ext cx="1835493" cy="1835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27" y="1939489"/>
            <a:ext cx="1726702" cy="17267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07" y="1944576"/>
            <a:ext cx="1764388" cy="17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ndy Beans" panose="02000500000000000000" pitchFamily="2" charset="0"/>
              </a:rPr>
              <a:t>Why </a:t>
            </a:r>
            <a:r>
              <a:rPr lang="en-US" dirty="0" err="1" smtClean="0">
                <a:latin typeface="Candy Beans" panose="02000500000000000000" pitchFamily="2" charset="0"/>
              </a:rPr>
              <a:t>Charjeram</a:t>
            </a:r>
            <a:r>
              <a:rPr lang="en-US" dirty="0" smtClean="0">
                <a:latin typeface="Candy Beans" panose="02000500000000000000" pitchFamily="2" charset="0"/>
              </a:rPr>
              <a:t> Wonderland?</a:t>
            </a:r>
            <a:endParaRPr lang="en-US" dirty="0">
              <a:latin typeface="Candy Beans" panose="02000500000000000000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12983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647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Charjeram</a:t>
            </a:r>
            <a:r>
              <a:rPr lang="en-US" dirty="0" smtClean="0"/>
              <a:t> Wonderland?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12983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10677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Date for Party</a:t>
            </a:r>
          </a:p>
        </p:txBody>
      </p:sp>
      <p:graphicFrame>
        <p:nvGraphicFramePr>
          <p:cNvPr id="6" name="Content Placeholder 5" descr="chart graphic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166618"/>
              </p:ext>
            </p:extLst>
          </p:nvPr>
        </p:nvGraphicFramePr>
        <p:xfrm>
          <a:off x="3244931" y="1672683"/>
          <a:ext cx="7599960" cy="478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026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Committees</a:t>
            </a:r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67953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5374070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91FE0-E525-44F5-B24B-E8E5757CF5F2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16c05727-aa75-4e4a-9b5f-8a80a1165891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6428C60-BADF-461E-ACB1-6AC412BA55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7010E9-D0D4-4763-90A3-DBAE37445A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55</Words>
  <Application>Microsoft Office PowerPoint</Application>
  <PresentationFormat>Widescreen</PresentationFormat>
  <Paragraphs>30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Candy Beans</vt:lpstr>
      <vt:lpstr>Century Gothic</vt:lpstr>
      <vt:lpstr>Horror World</vt:lpstr>
      <vt:lpstr>Wingdings 3</vt:lpstr>
      <vt:lpstr>Wonder Magic Free Trial</vt:lpstr>
      <vt:lpstr>Wisp</vt:lpstr>
      <vt:lpstr>Charjeram Wonderland</vt:lpstr>
      <vt:lpstr>Technologies used</vt:lpstr>
      <vt:lpstr>Why Charjeram Wonderland?</vt:lpstr>
      <vt:lpstr>Why Charjeram Wonderland?</vt:lpstr>
      <vt:lpstr>Best Date for Party</vt:lpstr>
      <vt:lpstr>Party Committees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2023-02-18T16:40:06Z</dcterms:created>
  <dcterms:modified xsi:type="dcterms:W3CDTF">2023-02-18T22:43:27Z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